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35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 varScale="1">
        <p:scale>
          <a:sx n="102" d="100"/>
          <a:sy n="102" d="100"/>
        </p:scale>
        <p:origin x="870" y="10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8437" y="960120"/>
            <a:ext cx="6004403" cy="305634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ArchiMate Modeling using Archi® Tool</a:t>
            </a:r>
            <a:endParaRPr lang="en-US" sz="5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4D2719-633F-56B4-6630-AE534744D04E}"/>
              </a:ext>
            </a:extLst>
          </p:cNvPr>
          <p:cNvSpPr txBox="1"/>
          <p:nvPr/>
        </p:nvSpPr>
        <p:spPr>
          <a:xfrm>
            <a:off x="5326144" y="4298623"/>
            <a:ext cx="521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Sparx Systems’ ArchiMate 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4B5EB-13C4-9065-24D1-AF1F38D01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474" y="4950115"/>
            <a:ext cx="2742920" cy="806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98DA9-17B7-1E39-7777-38916D3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743" y="4955615"/>
            <a:ext cx="2233277" cy="804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6EA37-2F6B-7998-13AF-A0479B65D172}"/>
              </a:ext>
            </a:extLst>
          </p:cNvPr>
          <p:cNvSpPr txBox="1"/>
          <p:nvPr/>
        </p:nvSpPr>
        <p:spPr>
          <a:xfrm>
            <a:off x="287287" y="21279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85F46-D8B3-5F78-D2EC-5690BAAC4CC8}"/>
              </a:ext>
            </a:extLst>
          </p:cNvPr>
          <p:cNvSpPr txBox="1"/>
          <p:nvPr/>
        </p:nvSpPr>
        <p:spPr>
          <a:xfrm>
            <a:off x="287287" y="2131460"/>
            <a:ext cx="4825627" cy="156966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87F695-80AA-2B25-9FA8-A5C228DBF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155741"/>
            <a:ext cx="2983799" cy="2896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202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44DE82-881F-350B-AB71-B300EC9F5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33" y="3183567"/>
            <a:ext cx="4015392" cy="2298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4356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</a:t>
            </a:r>
            <a:r>
              <a:rPr lang="en-US" altLang="zh-CN" dirty="0" err="1"/>
              <a:t>Imple</a:t>
            </a:r>
            <a:r>
              <a:rPr lang="en-US" altLang="zh-CN" dirty="0"/>
              <a:t>. &amp; Deploy.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EF2D4F-0462-210D-940B-151900890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48" y="3284665"/>
            <a:ext cx="4914283" cy="2176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1812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</a:t>
            </a:r>
            <a:r>
              <a:rPr lang="en-US" altLang="zh-CN" dirty="0" err="1"/>
              <a:t>Imple</a:t>
            </a:r>
            <a:r>
              <a:rPr lang="en-US" altLang="zh-CN" dirty="0"/>
              <a:t>. &amp; Deploy.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D23BD3-7D7A-BE97-0CA7-C396E40D6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04" y="3183566"/>
            <a:ext cx="4240210" cy="2289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487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mepage | Study in the States">
            <a:extLst>
              <a:ext uri="{FF2B5EF4-FFF2-40B4-BE49-F238E27FC236}">
                <a16:creationId xmlns:a16="http://schemas.microsoft.com/office/drawing/2014/main" id="{5D1C1928-4719-4818-7F07-43F4A65F6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"/>
            <a:ext cx="12192000" cy="67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40D227-FAAA-B65B-468A-86FC1DC5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406" y="1694664"/>
            <a:ext cx="2077792" cy="21025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29CEB-EBCE-5EA2-57A6-44D771855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561" y="4112652"/>
            <a:ext cx="1456747" cy="1489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CCD099-8056-FE7C-12F4-AD5EE7EA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876" y="4112652"/>
            <a:ext cx="1384011" cy="1489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52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2DC322-C683-ADD1-FF9E-49270FFE8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10" y="3515931"/>
            <a:ext cx="3473340" cy="3218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3FBE19-802A-C4A7-6520-D223B8D730E1}"/>
              </a:ext>
            </a:extLst>
          </p:cNvPr>
          <p:cNvSpPr txBox="1"/>
          <p:nvPr/>
        </p:nvSpPr>
        <p:spPr>
          <a:xfrm>
            <a:off x="3205114" y="3270258"/>
            <a:ext cx="641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ArchiMate-Modeling-Tutorial_00_Opening-and-Introduction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4BD78-C9AD-30C7-277E-68D61D3C7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216107"/>
            <a:ext cx="4471447" cy="207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482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00000-EF94-264C-96DA-FC69CEC79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61" y="3255949"/>
            <a:ext cx="4295698" cy="2202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011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088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5CE92-614A-1BE6-AA30-57AC41C7D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" y="3401046"/>
            <a:ext cx="3507199" cy="2164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470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7EA097-5887-8550-1CE2-9A8D4095D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91" y="3438247"/>
            <a:ext cx="4282405" cy="2276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745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C54F4-F720-AAAF-B250-E72365E8E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693" y="3327663"/>
            <a:ext cx="2959001" cy="2404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689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A4C4C-6CC1-D196-EB17-C873EC1C6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937" y="3223058"/>
            <a:ext cx="2916621" cy="2351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731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FF27D-C623-6C32-4A7A-CEB4267A4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3252247"/>
            <a:ext cx="2926719" cy="277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89575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{B2D41562-394B-4C35-A69B-7191FB304AC2}tf16411248_win32</Template>
  <TotalTime>4896</TotalTime>
  <Words>98</Words>
  <Application>Microsoft Office PowerPoint</Application>
  <PresentationFormat>Widescreen</PresentationFormat>
  <Paragraphs>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Amasis MT Pro Black</vt:lpstr>
      <vt:lpstr>Arial</vt:lpstr>
      <vt:lpstr>Avenir Next LT Pro Light</vt:lpstr>
      <vt:lpstr>Calibri</vt:lpstr>
      <vt:lpstr>Posterama</vt:lpstr>
      <vt:lpstr>Custom</vt:lpstr>
      <vt:lpstr>ArchiMate Modeling using Archi® Tool</vt:lpstr>
      <vt:lpstr>01 Organization - Pattern</vt:lpstr>
      <vt:lpstr>01 Organization - Example</vt:lpstr>
      <vt:lpstr>02 Business Process Cooperation - Pattern</vt:lpstr>
      <vt:lpstr>02 Business Process Cooperation - Example</vt:lpstr>
      <vt:lpstr>03 Product - Pattern</vt:lpstr>
      <vt:lpstr>03 Product - Example</vt:lpstr>
      <vt:lpstr>04 Application Cooperation - Pattern</vt:lpstr>
      <vt:lpstr>04 Application Cooperation - Example</vt:lpstr>
      <vt:lpstr>05 Application Usage - Pattern</vt:lpstr>
      <vt:lpstr>05 Application Usage - Example</vt:lpstr>
      <vt:lpstr>06 Imple. &amp; Deploy. - Pattern</vt:lpstr>
      <vt:lpstr>06 Imple. &amp; Deploy. - 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21</cp:revision>
  <dcterms:created xsi:type="dcterms:W3CDTF">2024-09-11T03:26:27Z</dcterms:created>
  <dcterms:modified xsi:type="dcterms:W3CDTF">2024-09-14T13:09:08Z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2024-09-11T03:32:27Z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dcfff586-83b7-4309-a994-046eb5574ba5</vt:lpwstr>
  </property>
  <property fmtid="{D5CDD505-2E9C-101B-9397-08002B2CF9AE}" pid="9" name="MSIP_Label_19540963-e559-4020-8a90-fe8a502c2801_ContentBits">
    <vt:lpwstr>0</vt:lpwstr>
  </property>
</Properties>
</file>